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601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5827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4139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8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46115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4919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9106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6574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7502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5428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057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9820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4745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6993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06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886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9737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129281"/>
            <a:ext cx="2551461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55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396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116D828-2147-4E26-8D64-49AC165079B7}" type="datetimeFigureOut">
              <a:rPr lang="uk-UA" smtClean="0"/>
              <a:t>06.09.2021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3579D-71AF-4961-AA12-C48898C9CD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35703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5E2825-3E08-48F6-8209-30387E3D9E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228" y="1008186"/>
            <a:ext cx="7446256" cy="1084384"/>
          </a:xfrm>
        </p:spPr>
        <p:txBody>
          <a:bodyPr/>
          <a:lstStyle/>
          <a:p>
            <a:r>
              <a:rPr lang="uk-UA" sz="8000" dirty="0"/>
              <a:t>Я зроблю вас</a:t>
            </a:r>
          </a:p>
        </p:txBody>
      </p:sp>
      <p:sp>
        <p:nvSpPr>
          <p:cNvPr id="4" name="Місце для вмісту 2">
            <a:extLst>
              <a:ext uri="{FF2B5EF4-FFF2-40B4-BE49-F238E27FC236}">
                <a16:creationId xmlns:a16="http://schemas.microsoft.com/office/drawing/2014/main" id="{74C7D1EB-2C3D-4F3B-83FC-FC8081826580}"/>
              </a:ext>
            </a:extLst>
          </p:cNvPr>
          <p:cNvSpPr txBox="1">
            <a:spLocks/>
          </p:cNvSpPr>
          <p:nvPr/>
        </p:nvSpPr>
        <p:spPr>
          <a:xfrm>
            <a:off x="228600" y="2417885"/>
            <a:ext cx="8730762" cy="42115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§"/>
            </a:pPr>
            <a:r>
              <a:rPr lang="uk-UA" sz="5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Бог хоче формувати нас/вас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uk-UA" sz="5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 хочу я бути сформованим?</a:t>
            </a:r>
          </a:p>
        </p:txBody>
      </p:sp>
    </p:spTree>
    <p:extLst>
      <p:ext uri="{BB962C8B-B14F-4D97-AF65-F5344CB8AC3E}">
        <p14:creationId xmlns:p14="http://schemas.microsoft.com/office/powerpoint/2010/main" val="1694585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8DC1A3-69D5-41C3-B156-64E043EC6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23" y="1239715"/>
            <a:ext cx="8730761" cy="538968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5400" dirty="0">
                <a:latin typeface="Arial" panose="020B0604020202020204" pitchFamily="34" charset="0"/>
                <a:cs typeface="Arial" panose="020B0604020202020204" pitchFamily="34" charset="0"/>
              </a:rPr>
              <a:t>Чи дійсно я хочу проходити через біль, щоб бути оновленим?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5400" dirty="0">
                <a:latin typeface="Arial" panose="020B0604020202020204" pitchFamily="34" charset="0"/>
                <a:cs typeface="Arial" panose="020B0604020202020204" pitchFamily="34" charset="0"/>
              </a:rPr>
              <a:t>Чи задоволений я своєю колишньою духовною продуктивністю?</a:t>
            </a:r>
          </a:p>
        </p:txBody>
      </p:sp>
    </p:spTree>
    <p:extLst>
      <p:ext uri="{BB962C8B-B14F-4D97-AF65-F5344CB8AC3E}">
        <p14:creationId xmlns:p14="http://schemas.microsoft.com/office/powerpoint/2010/main" val="3217742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8DC1A3-69D5-41C3-B156-64E043EC6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3337"/>
            <a:ext cx="8563708" cy="54160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5400" dirty="0">
                <a:latin typeface="Arial" panose="020B0604020202020204" pitchFamily="34" charset="0"/>
                <a:cs typeface="Arial" panose="020B0604020202020204" pitchFamily="34" charset="0"/>
              </a:rPr>
              <a:t>Яким може бути життя, наповнене СИЛОЮ Святого Духа?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5400" dirty="0">
                <a:latin typeface="Arial" panose="020B0604020202020204" pitchFamily="34" charset="0"/>
                <a:cs typeface="Arial" panose="020B0604020202020204" pitchFamily="34" charset="0"/>
              </a:rPr>
              <a:t>Чи дійсно я готовий на такі великі зміни?</a:t>
            </a:r>
          </a:p>
        </p:txBody>
      </p:sp>
    </p:spTree>
    <p:extLst>
      <p:ext uri="{BB962C8B-B14F-4D97-AF65-F5344CB8AC3E}">
        <p14:creationId xmlns:p14="http://schemas.microsoft.com/office/powerpoint/2010/main" val="2941935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8DC1A3-69D5-41C3-B156-64E043EC6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77" y="636110"/>
            <a:ext cx="8563708" cy="538089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5400" dirty="0">
                <a:latin typeface="Arial" panose="020B0604020202020204" pitchFamily="34" charset="0"/>
                <a:cs typeface="Arial" panose="020B0604020202020204" pitchFamily="34" charset="0"/>
              </a:rPr>
              <a:t>Які можуть бути приховані перешкоди?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5400" dirty="0">
                <a:latin typeface="Arial" panose="020B0604020202020204" pitchFamily="34" charset="0"/>
                <a:cs typeface="Arial" panose="020B0604020202020204" pitchFamily="34" charset="0"/>
              </a:rPr>
              <a:t>Чи хочу я взяти на себе зобов’язання знаходити і боротися з цими перешкодами протягом наступних 30 днів?</a:t>
            </a:r>
          </a:p>
        </p:txBody>
      </p:sp>
    </p:spTree>
    <p:extLst>
      <p:ext uri="{BB962C8B-B14F-4D97-AF65-F5344CB8AC3E}">
        <p14:creationId xmlns:p14="http://schemas.microsoft.com/office/powerpoint/2010/main" val="972036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8DC1A3-69D5-41C3-B156-64E043EC6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199"/>
            <a:ext cx="8563708" cy="502920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5400" dirty="0">
                <a:latin typeface="Arial" panose="020B0604020202020204" pitchFamily="34" charset="0"/>
                <a:cs typeface="Arial" panose="020B0604020202020204" pitchFamily="34" charset="0"/>
              </a:rPr>
              <a:t>Глибоко всередині чи захочу я переїхати в іншу область?</a:t>
            </a:r>
          </a:p>
        </p:txBody>
      </p:sp>
    </p:spTree>
    <p:extLst>
      <p:ext uri="{BB962C8B-B14F-4D97-AF65-F5344CB8AC3E}">
        <p14:creationId xmlns:p14="http://schemas.microsoft.com/office/powerpoint/2010/main" val="2275494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88</Words>
  <Application>Microsoft Office PowerPoint</Application>
  <PresentationFormat>Екран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Wingdings</vt:lpstr>
      <vt:lpstr>Wingdings 3</vt:lpstr>
      <vt:lpstr>Іон</vt:lpstr>
      <vt:lpstr>Я зроблю вас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зроблю вас</dc:title>
  <dc:creator>ПЛвЦ Рівне</dc:creator>
  <cp:lastModifiedBy>Dubenchuk Ivanka</cp:lastModifiedBy>
  <cp:revision>5</cp:revision>
  <dcterms:created xsi:type="dcterms:W3CDTF">2020-09-11T11:57:29Z</dcterms:created>
  <dcterms:modified xsi:type="dcterms:W3CDTF">2021-09-06T05:47:25Z</dcterms:modified>
</cp:coreProperties>
</file>